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9" d="100"/>
          <a:sy n="89" d="100"/>
        </p:scale>
        <p:origin x="451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B346C-BD99-4ADB-BAAC-1ACA4E731E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5FEAE6-CE79-4BAF-8AD2-6D4507E5C1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9567D-10F8-4047-88EB-949F73794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385B3-AD3D-4504-8B20-CD2C39540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A4BA6-88F9-4219-A393-BA9667500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555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63E89-B98E-4D6F-ACAF-15BEB31FF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A53708-3B05-4FC2-BAE7-5DC4A0FCAD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6183F-043E-4C04-957D-E38A7CF93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16289-1FA6-40F3-A83D-172F1C033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7EF09-9883-44FE-957C-5233093B0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5189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AEB51C-C2C7-48A2-9FF2-24BD0AC7A2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6E5CE9-42CD-472F-99F7-9F43CDB3E7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33A13-09C8-4181-B7B7-D172BEB82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07776-369D-42AF-A7A1-6CC65CE89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DBBA1-9D8A-473B-A3F6-150C1A8E3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6770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64FAD-6DBC-4E59-A19E-4CE9C445D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D03B5-D2AE-467B-ADA3-3417BF127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059F2-EA68-48FD-AF3A-CD694BAD7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AB2D1-1B9D-4E8F-8F98-66013E382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A7939-6BA0-43E2-8CF7-5E54D81C5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7447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76564-B972-41E4-A01A-81095F284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BBB64-2A68-48C4-AFE2-E8C8388FF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B746A-BD52-4BDB-A1BF-5C89430CD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14213-CF99-4EA7-ADEF-AF00128C4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C867D-2D03-490C-92E9-EF39D1490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3903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61E20-1A7D-4B4D-AA0F-4E639B9C1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24E63-A127-4E67-A9AE-32B65E57AE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30D73-43EF-4047-B1E7-19B3B98061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4594B-2374-4C87-B4A1-D3A50D32F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8F3A0B-8B14-46CE-B6D5-C2E134A85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A2E598-2D91-44B1-B5A3-4753E368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1360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2DDEB-02D4-4C45-8658-8933F4C2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C0D696-9391-40FB-8FBC-8DDE03C8D8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31108F-E974-4DDD-937D-F27D5BC34D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D69DC5-3D59-4818-A46E-445C860961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580122-65FA-4E5E-92B0-501979BFB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53EEB2-1E9F-4515-AFD3-7D8B80A02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383DF1-077C-4DC8-AD09-D0A5FF568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EDE8BC-C1F5-4612-A317-083D1943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122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E8D03-7C66-468E-A397-C9CD07B47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99E771-0DA3-49C1-A451-CF9E116E2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7B70D5-8E37-4346-94F2-B6B8EE032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52E3F6-A134-4A88-A8D6-936E8780A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0047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910DE8-171A-4C09-9C39-5BC29861C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1CB6B6-B513-40EC-B413-B4FFECD77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9AFBF-C346-4E84-B041-385A5FE7B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9741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E62E2-5C38-4E83-B823-AC9E0D3BE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A6C3D-372A-4D3A-9D81-A4799149A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DE36F1-AEC2-4379-AAA1-590F1228B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E36800-B73B-4135-8C23-64157D130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6E892E-802F-47AB-B674-4B74E6986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ECB1FD-D87D-4E65-9973-B8F1FB27C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1549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013F2-7957-4193-A754-C602DD2EF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2A7FBD-5EAB-4AB1-AE60-10B7AD8B63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2619D4-15AF-4807-A947-C0AF63A8F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156C9-9133-44FB-B6D7-75C1D6937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1DFD73-F3AF-4C18-9A2F-F85EC8BE0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85FA98-C132-476E-82A1-25CBECD35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3508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C1EB0A-9FFC-44D5-9015-8A9120144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DA374-A83E-4054-8190-2A706450D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625BD-BCE1-4E8B-AF57-A7F5F461D5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914A8-EBC4-4B8E-AB3B-0116856809AF}" type="datetimeFigureOut">
              <a:rPr lang="en-CA" smtClean="0"/>
              <a:t>2019-01-24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26993-A45D-46CA-8F91-F4E05C9E09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CA917-45AF-41EF-AB99-15D90564C6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977E6-192E-484D-8362-348CFE0399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9138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71BFBF-16E0-46AC-8B5E-A0966A70D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60" y="180209"/>
            <a:ext cx="5207600" cy="221853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CEEF6A3-EACF-425D-BEDD-139343A28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660" y="2552162"/>
            <a:ext cx="11889340" cy="17536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1DCDBE2-71A0-40F1-B95F-95664EB332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660" y="4459254"/>
            <a:ext cx="9033826" cy="22185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3F4600-E213-4C69-ADCE-D513DBFE95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5149" y="786513"/>
            <a:ext cx="4054191" cy="10059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474569F-95F6-490D-BB7C-E821ECF19D40}"/>
              </a:ext>
            </a:extLst>
          </p:cNvPr>
          <p:cNvSpPr txBox="1"/>
          <p:nvPr/>
        </p:nvSpPr>
        <p:spPr>
          <a:xfrm>
            <a:off x="0" y="122348"/>
            <a:ext cx="5829837" cy="23589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CA335A-F3D0-49B4-9614-062516643206}"/>
              </a:ext>
            </a:extLst>
          </p:cNvPr>
          <p:cNvSpPr txBox="1"/>
          <p:nvPr/>
        </p:nvSpPr>
        <p:spPr>
          <a:xfrm>
            <a:off x="0" y="2481330"/>
            <a:ext cx="12192000" cy="18953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916102-21CB-408E-9397-7237930C7B83}"/>
              </a:ext>
            </a:extLst>
          </p:cNvPr>
          <p:cNvSpPr txBox="1"/>
          <p:nvPr/>
        </p:nvSpPr>
        <p:spPr>
          <a:xfrm>
            <a:off x="0" y="4376671"/>
            <a:ext cx="12192000" cy="23589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B72E1E-966C-4A6E-9287-AC8DF8C915C9}"/>
              </a:ext>
            </a:extLst>
          </p:cNvPr>
          <p:cNvSpPr txBox="1"/>
          <p:nvPr/>
        </p:nvSpPr>
        <p:spPr>
          <a:xfrm>
            <a:off x="61178" y="1147949"/>
            <a:ext cx="180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en-CA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52CF8C-3FB8-49EC-BFB4-7B182104A393}"/>
              </a:ext>
            </a:extLst>
          </p:cNvPr>
          <p:cNvSpPr txBox="1"/>
          <p:nvPr/>
        </p:nvSpPr>
        <p:spPr>
          <a:xfrm>
            <a:off x="59038" y="3275110"/>
            <a:ext cx="180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901A4F-FE36-4961-AF90-5018B5363D32}"/>
              </a:ext>
            </a:extLst>
          </p:cNvPr>
          <p:cNvSpPr txBox="1"/>
          <p:nvPr/>
        </p:nvSpPr>
        <p:spPr>
          <a:xfrm>
            <a:off x="59038" y="5402272"/>
            <a:ext cx="180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en-CA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723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3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Frank Chen</dc:creator>
  <cp:lastModifiedBy>Frank Chen</cp:lastModifiedBy>
  <cp:revision>9</cp:revision>
  <dcterms:created xsi:type="dcterms:W3CDTF">2019-01-24T03:25:39Z</dcterms:created>
  <dcterms:modified xsi:type="dcterms:W3CDTF">2019-01-24T15:16:19Z</dcterms:modified>
</cp:coreProperties>
</file>

<file path=docProps/thumbnail.jpeg>
</file>